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photoAlbum/>
  <p:custDataLst>
    <p:tags r:id="rId10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3459142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266572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109642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9287247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2616401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671513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597430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6048491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2777920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374014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299641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2A05-F139-4972-B902-B7879501CC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5507-BFA1-42B2-BA8D-F062C00078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62046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6178" y="2679757"/>
            <a:ext cx="10235822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النظم الالية</a:t>
            </a:r>
          </a:p>
          <a:p>
            <a:r>
              <a:rPr lang="ar-EG" sz="440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سكشن </a:t>
            </a:r>
            <a:r>
              <a:rPr lang="ar-EG" sz="440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6 ج 1</a:t>
            </a:r>
            <a:endParaRPr lang="ar-EG" sz="4400" smtClean="0">
              <a:ln w="0"/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الاولي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</a:t>
            </a:r>
            <a:r>
              <a:rPr lang="ar-EG" sz="480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طه</a:t>
            </a:r>
          </a:p>
          <a:p>
            <a:pPr algn="ctr"/>
            <a:r>
              <a:rPr lang="ar-EG" sz="480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إعداد : أ.وسام سعيد</a:t>
            </a:r>
            <a:endParaRPr lang="ar-EG" sz="480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453456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43515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604873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559636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874499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0997300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3930087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256880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5</Paragraphs>
  <Slides>8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2020-03-22T00:28:01Z</dcterms:created>
  <dcterms:modified xsi:type="dcterms:W3CDTF">2020-03-22T23:48:48Z</dcterms:modified>
</cp:coreProperties>
</file>